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610031" name="Platzhalter für Überschrif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2468772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de-DE"/>
              <a:t>10/30/2013</a:t>
            </a:fld>
            <a:endParaRPr lang="de-DE"/>
          </a:p>
        </p:txBody>
      </p:sp>
      <p:sp>
        <p:nvSpPr>
          <p:cNvPr id="602353136" name="Platzhalter für Folienbi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437316172" name="Platzhalter für Notizen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366792341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55119286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092406" name="Platzhalter für Folienbild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01231114" name="Platzhalter für Notizen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>
              <a:latin typeface="Arial"/>
              <a:cs typeface="Arial"/>
            </a:endParaRPr>
          </a:p>
        </p:txBody>
      </p:sp>
      <p:sp>
        <p:nvSpPr>
          <p:cNvPr id="1850752281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4468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70865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14616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370181-621C-FC34-A31B-82F69702142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75926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85764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97007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526166-1045-26D4-A57C-F2D4691B091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5751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84408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19704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26D35B-9AD2-1898-33BB-64920983E04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809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3382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2250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9B46A1-22AF-50A0-96EF-FB60C5A05B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92B590-D385-DF14-E073-4BABF05DD9D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21537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71995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0565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06EB63-23FF-1379-FBBA-D850C60BDCB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2900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44235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5446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52F4F1-0496-F458-6E52-E80C49A678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589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81620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1820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4459CF-683B-879D-B56B-BD95EE50C7D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2828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02922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77956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3EE90F-89A6-43C5-2586-C184C9C689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035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49284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2125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E8207-FC22-6E11-EA2E-F4A711F7669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35719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35320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764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2A3DB1-9966-6062-4807-623989E076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137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05688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63301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816648-D118-C2CF-F3BD-A4F004AF50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18DF3B-A87D-6BE1-4B50-ACABBD93CA2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2990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41640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36813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72D290-B3B5-7C1D-2190-624FBF2149B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D55517-3A3D-6A72-E9A1-AB1629F8E49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8508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9989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69454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BC178F-73AF-E089-E851-B38FB7C5805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821164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825837361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1660325270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714148927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38837251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59544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247011440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40323952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008763471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24551592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510393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839979782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138035761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084635764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89256247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62319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108073278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650277420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632172791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67376409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Abschnitts-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0199450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22285335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388476372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949473600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836949808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46969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923180077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816093705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914750952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920161471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151264112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196585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4853001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256479495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2121137878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76709402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17940038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2090618902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3029398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12109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6970644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75633995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86113161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99808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862263478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972752120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7981139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53499402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138845303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151149093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289776017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03044214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878716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594325947" name="Bildplatzhalt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Klicken Sie auf das Symbol, um ein Bild hinzuzufügen</a:t>
            </a:r>
            <a:endParaRPr lang="de-DE"/>
          </a:p>
        </p:txBody>
      </p:sp>
      <p:sp>
        <p:nvSpPr>
          <p:cNvPr id="2144639338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44261907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654981151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44566129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983027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114673764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39557878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de-DE"/>
              <a:t>30.10.2013</a:t>
            </a:fld>
            <a:endParaRPr lang="de-DE"/>
          </a:p>
        </p:txBody>
      </p:sp>
      <p:sp>
        <p:nvSpPr>
          <p:cNvPr id="1671458659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33939277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776272" name=""/>
          <p:cNvSpPr txBox="1"/>
          <p:nvPr/>
        </p:nvSpPr>
        <p:spPr bwMode="auto">
          <a:xfrm rot="0" flipH="0" flipV="0">
            <a:off x="3404511" y="2743776"/>
            <a:ext cx="8404401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0" b="1">
                <a:latin typeface="Inter Display"/>
                <a:ea typeface="Inter Display"/>
                <a:cs typeface="Inter Display"/>
              </a:rPr>
              <a:t>Paper2Form</a:t>
            </a:r>
            <a:endParaRPr sz="11000" b="1">
              <a:latin typeface="Inter Display"/>
              <a:cs typeface="Inter Display"/>
            </a:endParaRPr>
          </a:p>
        </p:txBody>
      </p:sp>
      <p:pic>
        <p:nvPicPr>
          <p:cNvPr id="1884902110" name="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995548" y="2096736"/>
            <a:ext cx="2664525" cy="266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276779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-779478" y="0"/>
            <a:ext cx="3086100" cy="6858000"/>
          </a:xfrm>
          <a:prstGeom prst="rect">
            <a:avLst/>
          </a:prstGeom>
        </p:spPr>
      </p:pic>
      <p:pic>
        <p:nvPicPr>
          <p:cNvPr id="334009566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2457450" y="0"/>
            <a:ext cx="3086100" cy="6858000"/>
          </a:xfrm>
          <a:prstGeom prst="rect">
            <a:avLst/>
          </a:prstGeom>
        </p:spPr>
      </p:pic>
      <p:pic>
        <p:nvPicPr>
          <p:cNvPr id="21922809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5717116" y="0"/>
            <a:ext cx="3086100" cy="6858000"/>
          </a:xfrm>
          <a:prstGeom prst="rect">
            <a:avLst/>
          </a:prstGeom>
        </p:spPr>
      </p:pic>
      <p:pic>
        <p:nvPicPr>
          <p:cNvPr id="62733027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9061449" y="0"/>
            <a:ext cx="3086100" cy="6858000"/>
          </a:xfrm>
          <a:prstGeom prst="rect">
            <a:avLst/>
          </a:prstGeom>
        </p:spPr>
      </p:pic>
      <p:sp>
        <p:nvSpPr>
          <p:cNvPr id="756753751" name=""/>
          <p:cNvSpPr/>
          <p:nvPr/>
        </p:nvSpPr>
        <p:spPr bwMode="auto">
          <a:xfrm rot="0" flipH="0" flipV="0">
            <a:off x="5222633" y="759196"/>
            <a:ext cx="260616" cy="2501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062213" name=""/>
          <p:cNvSpPr/>
          <p:nvPr/>
        </p:nvSpPr>
        <p:spPr bwMode="auto">
          <a:xfrm rot="0" flipH="0" flipV="0">
            <a:off x="2663315" y="5495608"/>
            <a:ext cx="639767" cy="10440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823012" name=""/>
          <p:cNvSpPr/>
          <p:nvPr/>
        </p:nvSpPr>
        <p:spPr bwMode="auto">
          <a:xfrm rot="0" flipH="0" flipV="0">
            <a:off x="4106881" y="5495608"/>
            <a:ext cx="639766" cy="1044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9937912" name=""/>
          <p:cNvSpPr/>
          <p:nvPr/>
        </p:nvSpPr>
        <p:spPr bwMode="auto">
          <a:xfrm rot="20854128" flipH="0" flipV="0">
            <a:off x="6689613" y="1945781"/>
            <a:ext cx="1503105" cy="5125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270546203" name=""/>
          <p:cNvSpPr/>
          <p:nvPr/>
        </p:nvSpPr>
        <p:spPr bwMode="auto">
          <a:xfrm rot="20854128" flipH="0" flipV="0">
            <a:off x="6163243" y="4384180"/>
            <a:ext cx="1503104" cy="5125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68132469" name=""/>
          <p:cNvSpPr/>
          <p:nvPr/>
        </p:nvSpPr>
        <p:spPr bwMode="auto">
          <a:xfrm rot="18217617" flipH="0" flipV="0">
            <a:off x="9159762" y="4183810"/>
            <a:ext cx="1503104" cy="5125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3179949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194583" y="0"/>
            <a:ext cx="3086100" cy="6858000"/>
          </a:xfrm>
          <a:prstGeom prst="rect">
            <a:avLst/>
          </a:prstGeom>
        </p:spPr>
      </p:pic>
      <p:pic>
        <p:nvPicPr>
          <p:cNvPr id="3536298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136613" y="0"/>
            <a:ext cx="3086100" cy="6858000"/>
          </a:xfrm>
          <a:prstGeom prst="rect">
            <a:avLst/>
          </a:prstGeom>
        </p:spPr>
      </p:pic>
      <p:pic>
        <p:nvPicPr>
          <p:cNvPr id="208623544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383116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3341370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552949" y="0"/>
            <a:ext cx="3086100" cy="6858000"/>
          </a:xfrm>
          <a:prstGeom prst="rect">
            <a:avLst/>
          </a:prstGeom>
        </p:spPr>
      </p:pic>
      <p:sp>
        <p:nvSpPr>
          <p:cNvPr id="966803956" name=""/>
          <p:cNvSpPr/>
          <p:nvPr/>
        </p:nvSpPr>
        <p:spPr bwMode="auto">
          <a:xfrm rot="7096024" flipH="0" flipV="0">
            <a:off x="5270537" y="4047709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708911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42006" y="105833"/>
            <a:ext cx="11520964" cy="6127749"/>
          </a:xfrm>
          <a:prstGeom prst="rect">
            <a:avLst/>
          </a:prstGeom>
        </p:spPr>
      </p:pic>
      <p:sp>
        <p:nvSpPr>
          <p:cNvPr id="830733393" name=""/>
          <p:cNvSpPr/>
          <p:nvPr/>
        </p:nvSpPr>
        <p:spPr bwMode="auto">
          <a:xfrm rot="20312236" flipH="0" flipV="0">
            <a:off x="6265370" y="2566043"/>
            <a:ext cx="2760390" cy="9247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8518371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32833" y="83712"/>
            <a:ext cx="11729601" cy="649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966543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590325" y="-75445"/>
            <a:ext cx="3086100" cy="6858000"/>
          </a:xfrm>
          <a:prstGeom prst="rect">
            <a:avLst/>
          </a:prstGeom>
        </p:spPr>
      </p:pic>
      <p:pic>
        <p:nvPicPr>
          <p:cNvPr id="24999424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827826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945178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66849" y="0"/>
            <a:ext cx="3086100" cy="6858000"/>
          </a:xfrm>
          <a:prstGeom prst="rect">
            <a:avLst/>
          </a:prstGeom>
        </p:spPr>
      </p:pic>
      <p:pic>
        <p:nvPicPr>
          <p:cNvPr id="17624244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033222" y="0"/>
            <a:ext cx="3086100" cy="6858000"/>
          </a:xfrm>
          <a:prstGeom prst="rect">
            <a:avLst/>
          </a:prstGeom>
        </p:spPr>
      </p:pic>
      <p:sp>
        <p:nvSpPr>
          <p:cNvPr id="552335853" name=""/>
          <p:cNvSpPr/>
          <p:nvPr/>
        </p:nvSpPr>
        <p:spPr bwMode="auto">
          <a:xfrm rot="0" flipH="0" flipV="0">
            <a:off x="1943686" y="1603216"/>
            <a:ext cx="839332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9675287" name=""/>
          <p:cNvSpPr/>
          <p:nvPr/>
        </p:nvSpPr>
        <p:spPr bwMode="auto">
          <a:xfrm rot="14604406" flipH="0" flipV="0">
            <a:off x="1594781" y="4496296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93414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1466849" y="0"/>
            <a:ext cx="3086100" cy="6858000"/>
          </a:xfrm>
          <a:prstGeom prst="rect">
            <a:avLst/>
          </a:prstGeom>
        </p:spPr>
      </p:pic>
      <p:pic>
        <p:nvPicPr>
          <p:cNvPr id="195609194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052083" y="0"/>
            <a:ext cx="3086100" cy="6858000"/>
          </a:xfrm>
          <a:prstGeom prst="rect">
            <a:avLst/>
          </a:prstGeom>
        </p:spPr>
      </p:pic>
      <p:sp>
        <p:nvSpPr>
          <p:cNvPr id="556337200" name=""/>
          <p:cNvSpPr/>
          <p:nvPr/>
        </p:nvSpPr>
        <p:spPr bwMode="auto">
          <a:xfrm rot="0" flipH="0" flipV="0">
            <a:off x="1943686" y="1603216"/>
            <a:ext cx="858193" cy="282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1425972" name=""/>
          <p:cNvSpPr/>
          <p:nvPr/>
        </p:nvSpPr>
        <p:spPr bwMode="auto">
          <a:xfrm rot="14604406" flipH="0" flipV="0">
            <a:off x="1799171" y="3930454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328891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95726" y="188613"/>
            <a:ext cx="10842886" cy="6417518"/>
          </a:xfrm>
          <a:prstGeom prst="rect">
            <a:avLst/>
          </a:prstGeom>
        </p:spPr>
      </p:pic>
      <p:sp>
        <p:nvSpPr>
          <p:cNvPr id="2051219185" name=""/>
          <p:cNvSpPr/>
          <p:nvPr/>
        </p:nvSpPr>
        <p:spPr bwMode="auto">
          <a:xfrm rot="13292596" flipH="0" flipV="0">
            <a:off x="1722978" y="1835735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588836187" name=""/>
          <p:cNvSpPr/>
          <p:nvPr/>
        </p:nvSpPr>
        <p:spPr bwMode="auto">
          <a:xfrm rot="0" flipH="0" flipV="0">
            <a:off x="896878" y="6068649"/>
            <a:ext cx="707303" cy="14145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8031838" name=""/>
          <p:cNvSpPr/>
          <p:nvPr/>
        </p:nvSpPr>
        <p:spPr bwMode="auto">
          <a:xfrm rot="0" flipH="0" flipV="0">
            <a:off x="3475903" y="6079591"/>
            <a:ext cx="707303" cy="14145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764474" name=""/>
          <p:cNvSpPr/>
          <p:nvPr/>
        </p:nvSpPr>
        <p:spPr bwMode="auto">
          <a:xfrm rot="0" flipH="0" flipV="0">
            <a:off x="6095999" y="6068649"/>
            <a:ext cx="707303" cy="14145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464591" name=""/>
          <p:cNvSpPr/>
          <p:nvPr/>
        </p:nvSpPr>
        <p:spPr bwMode="auto">
          <a:xfrm rot="0" flipH="0" flipV="0">
            <a:off x="8669277" y="6068649"/>
            <a:ext cx="707303" cy="14145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06565954" name=""/>
          <p:cNvPicPr>
            <a:picLocks noChangeAspect="1"/>
          </p:cNvPicPr>
          <p:nvPr/>
        </p:nvPicPr>
        <p:blipFill rotWithShape="1">
          <a:blip r:embed="rId3"/>
          <a:srcRect l="0" t="0" r="6078" b="0"/>
          <a:stretch/>
        </p:blipFill>
        <p:spPr bwMode="auto">
          <a:xfrm flipH="0" flipV="0">
            <a:off x="481930" y="152523"/>
            <a:ext cx="10873589" cy="6461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449747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32994" y="349094"/>
            <a:ext cx="11741732" cy="6346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140924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132994" y="349093"/>
            <a:ext cx="11741731" cy="6346696"/>
          </a:xfrm>
          <a:prstGeom prst="rect">
            <a:avLst/>
          </a:prstGeom>
        </p:spPr>
      </p:pic>
      <p:sp>
        <p:nvSpPr>
          <p:cNvPr id="1751198468" name=""/>
          <p:cNvSpPr/>
          <p:nvPr/>
        </p:nvSpPr>
        <p:spPr bwMode="auto">
          <a:xfrm rot="18257976" flipH="0" flipV="0">
            <a:off x="7051319" y="1816873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85574846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95272" y="142331"/>
            <a:ext cx="11782658" cy="6383707"/>
          </a:xfrm>
          <a:prstGeom prst="rect">
            <a:avLst/>
          </a:prstGeom>
        </p:spPr>
      </p:pic>
      <p:sp>
        <p:nvSpPr>
          <p:cNvPr id="1167614664" name=""/>
          <p:cNvSpPr/>
          <p:nvPr/>
        </p:nvSpPr>
        <p:spPr bwMode="auto">
          <a:xfrm rot="0" flipH="0" flipV="0">
            <a:off x="4037301" y="1659801"/>
            <a:ext cx="735594" cy="16032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7133677" name=""/>
          <p:cNvSpPr/>
          <p:nvPr/>
        </p:nvSpPr>
        <p:spPr bwMode="auto">
          <a:xfrm rot="0" flipH="0" flipV="0">
            <a:off x="4405098" y="2019675"/>
            <a:ext cx="735593" cy="16032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194673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208440" y="434281"/>
            <a:ext cx="11651160" cy="5706065"/>
          </a:xfrm>
          <a:prstGeom prst="rect">
            <a:avLst/>
          </a:prstGeom>
        </p:spPr>
      </p:pic>
      <p:sp>
        <p:nvSpPr>
          <p:cNvPr id="1844806883" name=""/>
          <p:cNvSpPr/>
          <p:nvPr/>
        </p:nvSpPr>
        <p:spPr bwMode="auto">
          <a:xfrm rot="21176657" flipH="0" flipV="0">
            <a:off x="7088445" y="1274547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510581819" name=""/>
          <p:cNvSpPr/>
          <p:nvPr/>
        </p:nvSpPr>
        <p:spPr bwMode="auto">
          <a:xfrm rot="0" flipH="0" flipV="0">
            <a:off x="10855210" y="480140"/>
            <a:ext cx="802090" cy="14123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54895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4583" y="434250"/>
            <a:ext cx="11772188" cy="5954272"/>
          </a:xfrm>
          <a:prstGeom prst="rect">
            <a:avLst/>
          </a:prstGeom>
        </p:spPr>
      </p:pic>
      <p:sp>
        <p:nvSpPr>
          <p:cNvPr id="1733970043" name=""/>
          <p:cNvSpPr/>
          <p:nvPr/>
        </p:nvSpPr>
        <p:spPr bwMode="auto">
          <a:xfrm rot="17077763" flipH="0" flipV="0">
            <a:off x="7818694" y="2290547"/>
            <a:ext cx="2760390" cy="9247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088354329" name=""/>
          <p:cNvSpPr/>
          <p:nvPr/>
        </p:nvSpPr>
        <p:spPr bwMode="auto">
          <a:xfrm rot="10156788" flipH="0" flipV="0">
            <a:off x="4715804" y="4890007"/>
            <a:ext cx="2760390" cy="9247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608363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26217" y="0"/>
            <a:ext cx="3086100" cy="6858000"/>
          </a:xfrm>
          <a:prstGeom prst="rect">
            <a:avLst/>
          </a:prstGeom>
        </p:spPr>
      </p:pic>
      <p:sp>
        <p:nvSpPr>
          <p:cNvPr id="1895117804" name=""/>
          <p:cNvSpPr/>
          <p:nvPr/>
        </p:nvSpPr>
        <p:spPr bwMode="auto">
          <a:xfrm rot="15310211" flipH="0" flipV="0">
            <a:off x="95368" y="3272189"/>
            <a:ext cx="2760391" cy="924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3809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339098181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552949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ONLYOFFICE/9.2.1.43</Application>
  <PresentationFormat>On-screen Show (4:3)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created xsi:type="dcterms:W3CDTF">2012-12-03T06:56:55Z</dcterms:created>
  <dcterms:modified xsi:type="dcterms:W3CDTF">2026-02-11T13:45:06Z</dcterms:modified>
</cp:coreProperties>
</file>